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82" r:id="rId3"/>
    <p:sldId id="280" r:id="rId4"/>
    <p:sldId id="269" r:id="rId5"/>
    <p:sldId id="285" r:id="rId6"/>
    <p:sldId id="283" r:id="rId7"/>
    <p:sldId id="295" r:id="rId8"/>
    <p:sldId id="291" r:id="rId9"/>
    <p:sldId id="296" r:id="rId10"/>
    <p:sldId id="297" r:id="rId11"/>
    <p:sldId id="287" r:id="rId12"/>
    <p:sldId id="298" r:id="rId13"/>
    <p:sldId id="289" r:id="rId14"/>
    <p:sldId id="288" r:id="rId15"/>
    <p:sldId id="27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199CFF"/>
    <a:srgbClr val="0033CC"/>
    <a:srgbClr val="00487E"/>
    <a:srgbClr val="7A14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9265" autoAdjust="0"/>
    <p:restoredTop sz="97670" autoAdjust="0"/>
  </p:normalViewPr>
  <p:slideViewPr>
    <p:cSldViewPr>
      <p:cViewPr>
        <p:scale>
          <a:sx n="70" d="100"/>
          <a:sy n="70" d="100"/>
        </p:scale>
        <p:origin x="-2814" y="-10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0BDACF-7239-4513-AE94-5E76B06EEF7D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DD100E-CF8C-4C14-81B9-D69641D095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0BDACF-7239-4513-AE94-5E76B06EEF7D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DD100E-CF8C-4C14-81B9-D69641D095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0BDACF-7239-4513-AE94-5E76B06EEF7D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DD100E-CF8C-4C14-81B9-D69641D095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0BDACF-7239-4513-AE94-5E76B06EEF7D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DD100E-CF8C-4C14-81B9-D69641D095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0BDACF-7239-4513-AE94-5E76B06EEF7D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DD100E-CF8C-4C14-81B9-D69641D095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0BDACF-7239-4513-AE94-5E76B06EEF7D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DD100E-CF8C-4C14-81B9-D69641D095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0BDACF-7239-4513-AE94-5E76B06EEF7D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DD100E-CF8C-4C14-81B9-D69641D095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0BDACF-7239-4513-AE94-5E76B06EEF7D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DD100E-CF8C-4C14-81B9-D69641D095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0BDACF-7239-4513-AE94-5E76B06EEF7D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DD100E-CF8C-4C14-81B9-D69641D095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0BDACF-7239-4513-AE94-5E76B06EEF7D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DD100E-CF8C-4C14-81B9-D69641D095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0BDACF-7239-4513-AE94-5E76B06EEF7D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DD100E-CF8C-4C14-81B9-D69641D095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10BDACF-7239-4513-AE94-5E76B06EEF7D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4DD100E-CF8C-4C14-81B9-D69641D0958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облака свет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571481"/>
            <a:ext cx="7958166" cy="21431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7300" b="1" i="1" dirty="0">
                <a:solidFill>
                  <a:srgbClr val="C00000"/>
                </a:solidFill>
                <a:latin typeface="Gabriola" pitchFamily="82" charset="0"/>
                <a:cs typeface="Times New Roman" pitchFamily="18" charset="0"/>
              </a:rPr>
              <a:t/>
            </a:r>
            <a:br>
              <a:rPr lang="ru-RU" sz="7300" b="1" i="1" dirty="0">
                <a:solidFill>
                  <a:srgbClr val="C00000"/>
                </a:solidFill>
                <a:latin typeface="Gabriola" pitchFamily="82" charset="0"/>
                <a:cs typeface="Times New Roman" pitchFamily="18" charset="0"/>
              </a:rPr>
            </a:br>
            <a:endParaRPr lang="ru-RU" sz="73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071538" y="428604"/>
            <a:ext cx="7500990" cy="607223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2100" b="1" dirty="0" smtClean="0">
                <a:solidFill>
                  <a:schemeClr val="tx1"/>
                </a:solidFill>
                <a:latin typeface="Bookman Old Style" pitchFamily="18" charset="0"/>
              </a:rPr>
              <a:t/>
            </a:r>
            <a:br>
              <a:rPr lang="ru-RU" sz="2100" b="1" dirty="0" smtClean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ru-RU" sz="2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МКОУ «</a:t>
            </a:r>
            <a:r>
              <a:rPr lang="ru-RU" sz="21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Липковская</a:t>
            </a:r>
            <a:r>
              <a:rPr lang="ru-RU" sz="2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средняя общеобразовательная школа № 2» </a:t>
            </a:r>
            <a:br>
              <a:rPr lang="ru-RU" sz="2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 Киреевский район</a:t>
            </a:r>
          </a:p>
          <a:p>
            <a:pPr algn="ctr"/>
            <a:r>
              <a:rPr lang="ru-RU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9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Муниципальный конкурс активистов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лидеров ДОО </a:t>
            </a:r>
          </a:p>
          <a:p>
            <a:pPr algn="ctr"/>
            <a:r>
              <a:rPr lang="ru-RU" sz="4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«Лидер </a:t>
            </a:r>
            <a:r>
              <a:rPr lang="en-US" sz="4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XXI</a:t>
            </a:r>
            <a:r>
              <a:rPr lang="ru-RU" sz="4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века»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>
                <a:latin typeface="Bookman Old Style" pitchFamily="18" charset="0"/>
              </a:rPr>
              <a:t> </a:t>
            </a:r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ДОО</a:t>
            </a:r>
          </a:p>
          <a:p>
            <a:pPr algn="ctr"/>
            <a:r>
              <a:rPr lang="ru-RU" sz="4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«Клуб школьных друзей»</a:t>
            </a:r>
          </a:p>
          <a:p>
            <a:pPr algn="ctr"/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2020 год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4357694"/>
            <a:ext cx="1969104" cy="200971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sz="3100" b="1" dirty="0" smtClean="0">
                <a:solidFill>
                  <a:schemeClr val="accent2"/>
                </a:solidFill>
                <a:latin typeface="Bookman Old Style" pitchFamily="18" charset="0"/>
              </a:rPr>
              <a:t/>
            </a:r>
            <a:br>
              <a:rPr lang="ru-RU" sz="3100" b="1" dirty="0" smtClean="0">
                <a:solidFill>
                  <a:schemeClr val="accent2"/>
                </a:solidFill>
                <a:latin typeface="Bookman Old Style" pitchFamily="18" charset="0"/>
              </a:rPr>
            </a:br>
            <a:r>
              <a:rPr lang="ru-RU" sz="3100" b="1" dirty="0" smtClean="0">
                <a:latin typeface="Bookman Old Style" pitchFamily="18" charset="0"/>
              </a:rPr>
              <a:t/>
            </a:r>
            <a:br>
              <a:rPr lang="ru-RU" sz="3100" b="1" dirty="0" smtClean="0">
                <a:latin typeface="Bookman Old Style" pitchFamily="18" charset="0"/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100" b="1" dirty="0" smtClean="0">
                <a:latin typeface="Bookman Old Style" pitchFamily="18" charset="0"/>
              </a:rPr>
              <a:t> </a:t>
            </a:r>
            <a:r>
              <a:rPr lang="ru-RU" sz="7300" b="1" i="1" dirty="0">
                <a:solidFill>
                  <a:srgbClr val="C00000"/>
                </a:solidFill>
                <a:latin typeface="Gabriola" pitchFamily="82" charset="0"/>
                <a:cs typeface="Times New Roman" pitchFamily="18" charset="0"/>
              </a:rPr>
              <a:t/>
            </a:r>
            <a:br>
              <a:rPr lang="ru-RU" sz="7300" b="1" i="1" dirty="0">
                <a:solidFill>
                  <a:srgbClr val="C00000"/>
                </a:solidFill>
                <a:latin typeface="Gabriola" pitchFamily="82" charset="0"/>
                <a:cs typeface="Times New Roman" pitchFamily="18" charset="0"/>
              </a:rPr>
            </a:br>
            <a:endParaRPr lang="ru-RU" sz="73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857224" y="500042"/>
            <a:ext cx="7637552" cy="100013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 активист!</a:t>
            </a:r>
          </a:p>
          <a:p>
            <a:pPr algn="ctr"/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Участие в конкурсе «</a:t>
            </a:r>
            <a:r>
              <a:rPr lang="en-US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ФЕСТ», г. Тула</a:t>
            </a:r>
            <a:endParaRPr lang="ru-RU" sz="1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C:\Users\Админ\Desktop\i (5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1428736"/>
            <a:ext cx="3014805" cy="3857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315" name="Picture 3" descr="C:\Users\Админ\Desktop\i (6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6116" y="3071810"/>
            <a:ext cx="3170061" cy="3571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316" name="Picture 4" descr="C:\Users\Админ\Desktop\i (7)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0284570">
            <a:off x="5781891" y="1393003"/>
            <a:ext cx="2796403" cy="35718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sz="3100" b="1" dirty="0" smtClean="0">
                <a:solidFill>
                  <a:schemeClr val="accent2"/>
                </a:solidFill>
                <a:latin typeface="Bookman Old Style" pitchFamily="18" charset="0"/>
              </a:rPr>
              <a:t/>
            </a:r>
            <a:br>
              <a:rPr lang="ru-RU" sz="3100" b="1" dirty="0" smtClean="0">
                <a:solidFill>
                  <a:schemeClr val="accent2"/>
                </a:solidFill>
                <a:latin typeface="Bookman Old Style" pitchFamily="18" charset="0"/>
              </a:rPr>
            </a:br>
            <a:r>
              <a:rPr lang="ru-RU" sz="3100" b="1" dirty="0" smtClean="0">
                <a:latin typeface="Bookman Old Style" pitchFamily="18" charset="0"/>
              </a:rPr>
              <a:t/>
            </a:r>
            <a:br>
              <a:rPr lang="ru-RU" sz="3100" b="1" dirty="0" smtClean="0">
                <a:latin typeface="Bookman Old Style" pitchFamily="18" charset="0"/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100" b="1" dirty="0" smtClean="0">
                <a:latin typeface="Bookman Old Style" pitchFamily="18" charset="0"/>
              </a:rPr>
              <a:t> </a:t>
            </a:r>
            <a:r>
              <a:rPr lang="ru-RU" sz="7300" b="1" i="1" dirty="0">
                <a:solidFill>
                  <a:srgbClr val="C00000"/>
                </a:solidFill>
                <a:latin typeface="Gabriola" pitchFamily="82" charset="0"/>
                <a:cs typeface="Times New Roman" pitchFamily="18" charset="0"/>
              </a:rPr>
              <a:t/>
            </a:r>
            <a:br>
              <a:rPr lang="ru-RU" sz="7300" b="1" i="1" dirty="0">
                <a:solidFill>
                  <a:srgbClr val="C00000"/>
                </a:solidFill>
                <a:latin typeface="Gabriola" pitchFamily="82" charset="0"/>
                <a:cs typeface="Times New Roman" pitchFamily="18" charset="0"/>
              </a:rPr>
            </a:br>
            <a:endParaRPr lang="ru-RU" sz="73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1142976" y="500042"/>
            <a:ext cx="7351800" cy="100013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 волонтёр!</a:t>
            </a:r>
          </a:p>
          <a:p>
            <a:pPr algn="ctr"/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Шефство над  детским садом «Ласточка» </a:t>
            </a:r>
          </a:p>
          <a:p>
            <a:pPr algn="ctr"/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мемориалом «Вечный огонь»</a:t>
            </a:r>
          </a:p>
          <a:p>
            <a:pPr algn="ctr"/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D:\ГВ\фото\фото школа\DSCN65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38" y="1518034"/>
            <a:ext cx="3324220" cy="24931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2" descr="D:\ГВ\фото\5 класс 2014\8 класс\сентябрь 2017 посадка тюльпанов\DSCN975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28" y="1428736"/>
            <a:ext cx="3457844" cy="25933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4" descr="D:\ГВ\фото\5 класс 2014\10 класс\11.10 тюльпаны\IMG-20191011-WA000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3946893"/>
            <a:ext cx="3429024" cy="25717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3" descr="D:\ГВ\фото\5 класс 2014\10 класс\11.10 тюльпаны\IMG-20191011-WA001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57752" y="3929066"/>
            <a:ext cx="3309918" cy="24824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sz="3100" b="1" dirty="0" smtClean="0">
                <a:solidFill>
                  <a:schemeClr val="accent2"/>
                </a:solidFill>
                <a:latin typeface="Bookman Old Style" pitchFamily="18" charset="0"/>
              </a:rPr>
              <a:t/>
            </a:r>
            <a:br>
              <a:rPr lang="ru-RU" sz="3100" b="1" dirty="0" smtClean="0">
                <a:solidFill>
                  <a:schemeClr val="accent2"/>
                </a:solidFill>
                <a:latin typeface="Bookman Old Style" pitchFamily="18" charset="0"/>
              </a:rPr>
            </a:br>
            <a:r>
              <a:rPr lang="ru-RU" sz="3100" b="1" dirty="0" smtClean="0">
                <a:latin typeface="Bookman Old Style" pitchFamily="18" charset="0"/>
              </a:rPr>
              <a:t/>
            </a:r>
            <a:br>
              <a:rPr lang="ru-RU" sz="3100" b="1" dirty="0" smtClean="0">
                <a:latin typeface="Bookman Old Style" pitchFamily="18" charset="0"/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100" b="1" dirty="0" smtClean="0">
                <a:latin typeface="Bookman Old Style" pitchFamily="18" charset="0"/>
              </a:rPr>
              <a:t> </a:t>
            </a:r>
            <a:r>
              <a:rPr lang="ru-RU" sz="7300" b="1" i="1" dirty="0">
                <a:solidFill>
                  <a:srgbClr val="C00000"/>
                </a:solidFill>
                <a:latin typeface="Gabriola" pitchFamily="82" charset="0"/>
                <a:cs typeface="Times New Roman" pitchFamily="18" charset="0"/>
              </a:rPr>
              <a:t/>
            </a:r>
            <a:br>
              <a:rPr lang="ru-RU" sz="7300" b="1" i="1" dirty="0">
                <a:solidFill>
                  <a:srgbClr val="C00000"/>
                </a:solidFill>
                <a:latin typeface="Gabriola" pitchFamily="82" charset="0"/>
                <a:cs typeface="Times New Roman" pitchFamily="18" charset="0"/>
              </a:rPr>
            </a:br>
            <a:endParaRPr lang="ru-RU" sz="73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857224" y="500042"/>
            <a:ext cx="7637552" cy="785818"/>
          </a:xfrm>
        </p:spPr>
        <p:txBody>
          <a:bodyPr>
            <a:normAutofit fontScale="92500"/>
          </a:bodyPr>
          <a:lstStyle/>
          <a:p>
            <a:pPr algn="ctr"/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 волонтёр!</a:t>
            </a:r>
          </a:p>
          <a:p>
            <a:pPr algn="ctr"/>
            <a:r>
              <a:rPr lang="ru-RU" sz="1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Облагораживание территории родника «Юровский» в деревне Липки</a:t>
            </a:r>
          </a:p>
          <a:p>
            <a:pPr algn="ctr"/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 descr="D:\ГВ\фото\фото школа\родник\DSCN381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14744" y="1267764"/>
            <a:ext cx="2786082" cy="20897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4" descr="D:\ГВ\фото\5 класс 2014\10 класс\фото родник 2\DSCN959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3566" y="3643314"/>
            <a:ext cx="3617965" cy="27146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2" descr="D:\ГВ\фото\5 класс 2014\10 класс\фото родник 2\DSCN960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910" y="1285860"/>
            <a:ext cx="2760184" cy="20703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Picture 5" descr="D:\ГВ\фото\5 класс 2014\10 класс\фото родник 2\DSCN959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6248" y="3714752"/>
            <a:ext cx="3571900" cy="26792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Picture 2" descr="C:\Users\Админ\Desktop\Волонтеры Мы вместе!\-вместе-e1518702516299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072330" y="4775660"/>
            <a:ext cx="1691468" cy="15652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" name="Picture 4" descr="D:\ГВ\фото\фото школа\родник\DSCN3821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143636" y="2000240"/>
            <a:ext cx="2595667" cy="19469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sz="3100" b="1" dirty="0" smtClean="0">
                <a:solidFill>
                  <a:schemeClr val="accent2"/>
                </a:solidFill>
                <a:latin typeface="Bookman Old Style" pitchFamily="18" charset="0"/>
              </a:rPr>
              <a:t/>
            </a:r>
            <a:br>
              <a:rPr lang="ru-RU" sz="3100" b="1" dirty="0" smtClean="0">
                <a:solidFill>
                  <a:schemeClr val="accent2"/>
                </a:solidFill>
                <a:latin typeface="Bookman Old Style" pitchFamily="18" charset="0"/>
              </a:rPr>
            </a:br>
            <a:r>
              <a:rPr lang="ru-RU" sz="3100" b="1" dirty="0" smtClean="0">
                <a:latin typeface="Bookman Old Style" pitchFamily="18" charset="0"/>
              </a:rPr>
              <a:t/>
            </a:r>
            <a:br>
              <a:rPr lang="ru-RU" sz="3100" b="1" dirty="0" smtClean="0">
                <a:latin typeface="Bookman Old Style" pitchFamily="18" charset="0"/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100" b="1" dirty="0" smtClean="0">
                <a:latin typeface="Bookman Old Style" pitchFamily="18" charset="0"/>
              </a:rPr>
              <a:t> </a:t>
            </a:r>
            <a:r>
              <a:rPr lang="ru-RU" sz="7300" b="1" i="1" dirty="0">
                <a:solidFill>
                  <a:srgbClr val="C00000"/>
                </a:solidFill>
                <a:latin typeface="Gabriola" pitchFamily="82" charset="0"/>
                <a:cs typeface="Times New Roman" pitchFamily="18" charset="0"/>
              </a:rPr>
              <a:t/>
            </a:r>
            <a:br>
              <a:rPr lang="ru-RU" sz="7300" b="1" i="1" dirty="0">
                <a:solidFill>
                  <a:srgbClr val="C00000"/>
                </a:solidFill>
                <a:latin typeface="Gabriola" pitchFamily="82" charset="0"/>
                <a:cs typeface="Times New Roman" pitchFamily="18" charset="0"/>
              </a:rPr>
            </a:br>
            <a:endParaRPr lang="ru-RU" sz="73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785786" y="500042"/>
            <a:ext cx="7708990" cy="92869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 друг природы!</a:t>
            </a:r>
          </a:p>
          <a:p>
            <a:pPr algn="ctr"/>
            <a:r>
              <a:rPr lang="ru-RU" sz="1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Участие в Всероссийском социально-экологическом проекте </a:t>
            </a:r>
          </a:p>
          <a:p>
            <a:pPr algn="ctr"/>
            <a:r>
              <a:rPr lang="ru-RU" sz="1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«Добрые крышечки»</a:t>
            </a:r>
            <a:endParaRPr lang="ru-RU" sz="19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C:\Users\Админ\Desktop\22-03-2020_20-56-58\IMG-20200316-WA002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14" y="4000504"/>
            <a:ext cx="3286148" cy="24646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4" descr="C:\Users\Админ\Desktop\22-03-2020_20-56-58\IMG-20200316-WA002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86446" y="1857364"/>
            <a:ext cx="2952770" cy="22145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5" descr="D:\ГВ\Технология\Мастер-класс Добрые крышечки\HEMC326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628" y="4071942"/>
            <a:ext cx="3286105" cy="24645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2" descr="C:\Users\Админ\Desktop\фото добрые крышечки 2020\1-2 (pdf.io)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1472" y="1285860"/>
            <a:ext cx="1857388" cy="26273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 descr="C:\Users\Админ\Desktop\фото добрые крышечки 2020\IMG-20200320-WA0012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857488" y="1500174"/>
            <a:ext cx="2928958" cy="21967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sz="3100" b="1" dirty="0" smtClean="0">
                <a:solidFill>
                  <a:schemeClr val="accent2"/>
                </a:solidFill>
                <a:latin typeface="Bookman Old Style" pitchFamily="18" charset="0"/>
              </a:rPr>
              <a:t/>
            </a:r>
            <a:br>
              <a:rPr lang="ru-RU" sz="3100" b="1" dirty="0" smtClean="0">
                <a:solidFill>
                  <a:schemeClr val="accent2"/>
                </a:solidFill>
                <a:latin typeface="Bookman Old Style" pitchFamily="18" charset="0"/>
              </a:rPr>
            </a:br>
            <a:r>
              <a:rPr lang="ru-RU" sz="3100" b="1" dirty="0" smtClean="0">
                <a:latin typeface="Bookman Old Style" pitchFamily="18" charset="0"/>
              </a:rPr>
              <a:t/>
            </a:r>
            <a:br>
              <a:rPr lang="ru-RU" sz="3100" b="1" dirty="0" smtClean="0">
                <a:latin typeface="Bookman Old Style" pitchFamily="18" charset="0"/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100" b="1" dirty="0" smtClean="0">
                <a:latin typeface="Bookman Old Style" pitchFamily="18" charset="0"/>
              </a:rPr>
              <a:t> </a:t>
            </a:r>
            <a:r>
              <a:rPr lang="ru-RU" sz="7300" b="1" i="1" dirty="0">
                <a:solidFill>
                  <a:srgbClr val="C00000"/>
                </a:solidFill>
                <a:latin typeface="Gabriola" pitchFamily="82" charset="0"/>
                <a:cs typeface="Times New Roman" pitchFamily="18" charset="0"/>
              </a:rPr>
              <a:t/>
            </a:r>
            <a:br>
              <a:rPr lang="ru-RU" sz="7300" b="1" i="1" dirty="0">
                <a:solidFill>
                  <a:srgbClr val="C00000"/>
                </a:solidFill>
                <a:latin typeface="Gabriola" pitchFamily="82" charset="0"/>
                <a:cs typeface="Times New Roman" pitchFamily="18" charset="0"/>
              </a:rPr>
            </a:br>
            <a:endParaRPr lang="ru-RU" sz="73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1142976" y="500042"/>
            <a:ext cx="7351800" cy="57150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 за здоровый образ жизни!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4876" y="1357298"/>
            <a:ext cx="3786214" cy="28753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3" descr="D:\ГВ\фото\5 класс 2014\7 класс\7G9eg6R13FQ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14546" y="3857628"/>
            <a:ext cx="4214842" cy="27808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2" descr="D:\ГВ\фото\5 класс 2014\7 класс\Xxxl5gg56_M.jpg"/>
          <p:cNvPicPr>
            <a:picLocks noChangeAspect="1" noChangeArrowheads="1"/>
          </p:cNvPicPr>
          <p:nvPr/>
        </p:nvPicPr>
        <p:blipFill>
          <a:blip r:embed="rId4" cstate="email"/>
          <a:srcRect t="-741"/>
          <a:stretch>
            <a:fillRect/>
          </a:stretch>
        </p:blipFill>
        <p:spPr bwMode="auto">
          <a:xfrm>
            <a:off x="357159" y="1428736"/>
            <a:ext cx="3809326" cy="26432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облака свет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sz="3100" b="1" dirty="0" smtClean="0">
                <a:solidFill>
                  <a:schemeClr val="accent2"/>
                </a:solidFill>
                <a:latin typeface="Bookman Old Style" pitchFamily="18" charset="0"/>
              </a:rPr>
              <a:t/>
            </a:r>
            <a:br>
              <a:rPr lang="ru-RU" sz="3100" b="1" dirty="0" smtClean="0">
                <a:solidFill>
                  <a:schemeClr val="accent2"/>
                </a:solidFill>
                <a:latin typeface="Bookman Old Style" pitchFamily="18" charset="0"/>
              </a:rPr>
            </a:br>
            <a:r>
              <a:rPr lang="ru-RU" sz="3100" b="1" dirty="0" smtClean="0">
                <a:latin typeface="Bookman Old Style" pitchFamily="18" charset="0"/>
              </a:rPr>
              <a:t/>
            </a:r>
            <a:br>
              <a:rPr lang="ru-RU" sz="3100" b="1" dirty="0" smtClean="0">
                <a:latin typeface="Bookman Old Style" pitchFamily="18" charset="0"/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100" b="1" dirty="0" smtClean="0">
                <a:latin typeface="Bookman Old Style" pitchFamily="18" charset="0"/>
              </a:rPr>
              <a:t> </a:t>
            </a:r>
            <a:r>
              <a:rPr lang="ru-RU" sz="7300" b="1" i="1" dirty="0">
                <a:solidFill>
                  <a:srgbClr val="C00000"/>
                </a:solidFill>
                <a:latin typeface="Gabriola" pitchFamily="82" charset="0"/>
                <a:cs typeface="Times New Roman" pitchFamily="18" charset="0"/>
              </a:rPr>
              <a:t/>
            </a:r>
            <a:br>
              <a:rPr lang="ru-RU" sz="7300" b="1" i="1" dirty="0">
                <a:solidFill>
                  <a:srgbClr val="C00000"/>
                </a:solidFill>
                <a:latin typeface="Gabriola" pitchFamily="82" charset="0"/>
                <a:cs typeface="Times New Roman" pitchFamily="18" charset="0"/>
              </a:rPr>
            </a:br>
            <a:endParaRPr lang="ru-RU" sz="73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Админ\Desktop\8f8c238a986fdd77a0662c494dd719f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857224" y="1000108"/>
            <a:ext cx="7072362" cy="4932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8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8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КЛУБ ШКОЛЬНЫХ ДРУЗЕЙ</a:t>
            </a:r>
          </a:p>
          <a:p>
            <a:endParaRPr lang="ru-RU" sz="105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облака свет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sz="3100" b="1" dirty="0" smtClean="0">
                <a:solidFill>
                  <a:schemeClr val="accent2"/>
                </a:solidFill>
                <a:latin typeface="Bookman Old Style" pitchFamily="18" charset="0"/>
              </a:rPr>
              <a:t/>
            </a:r>
            <a:br>
              <a:rPr lang="ru-RU" sz="3100" b="1" dirty="0" smtClean="0">
                <a:solidFill>
                  <a:schemeClr val="accent2"/>
                </a:solidFill>
                <a:latin typeface="Bookman Old Style" pitchFamily="18" charset="0"/>
              </a:rPr>
            </a:br>
            <a:r>
              <a:rPr lang="ru-RU" sz="3100" b="1" dirty="0" smtClean="0">
                <a:latin typeface="Bookman Old Style" pitchFamily="18" charset="0"/>
              </a:rPr>
              <a:t/>
            </a:r>
            <a:br>
              <a:rPr lang="ru-RU" sz="3100" b="1" dirty="0" smtClean="0">
                <a:latin typeface="Bookman Old Style" pitchFamily="18" charset="0"/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100" b="1" dirty="0" smtClean="0">
                <a:latin typeface="Bookman Old Style" pitchFamily="18" charset="0"/>
              </a:rPr>
              <a:t> </a:t>
            </a:r>
            <a:r>
              <a:rPr lang="ru-RU" sz="7300" b="1" i="1" dirty="0">
                <a:solidFill>
                  <a:srgbClr val="C00000"/>
                </a:solidFill>
                <a:latin typeface="Gabriola" pitchFamily="82" charset="0"/>
                <a:cs typeface="Times New Roman" pitchFamily="18" charset="0"/>
              </a:rPr>
              <a:t/>
            </a:r>
            <a:br>
              <a:rPr lang="ru-RU" sz="7300" b="1" i="1" dirty="0">
                <a:solidFill>
                  <a:srgbClr val="C00000"/>
                </a:solidFill>
                <a:latin typeface="Gabriola" pitchFamily="82" charset="0"/>
                <a:cs typeface="Times New Roman" pitchFamily="18" charset="0"/>
              </a:rPr>
            </a:br>
            <a:endParaRPr lang="ru-RU" sz="73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Админ\Desktop\8f8c238a986fdd77a0662c494dd719f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857224" y="1000108"/>
            <a:ext cx="7072362" cy="4932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8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8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КЛУБ ШКОЛЬНЫХ ДРУЗЕЙ</a:t>
            </a:r>
          </a:p>
          <a:p>
            <a:endParaRPr lang="ru-RU" sz="105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облака свет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sz="3100" b="1" dirty="0" smtClean="0">
                <a:solidFill>
                  <a:schemeClr val="accent2"/>
                </a:solidFill>
                <a:latin typeface="Bookman Old Style" pitchFamily="18" charset="0"/>
              </a:rPr>
              <a:t/>
            </a:r>
            <a:br>
              <a:rPr lang="ru-RU" sz="3100" b="1" dirty="0" smtClean="0">
                <a:solidFill>
                  <a:schemeClr val="accent2"/>
                </a:solidFill>
                <a:latin typeface="Bookman Old Style" pitchFamily="18" charset="0"/>
              </a:rPr>
            </a:br>
            <a:r>
              <a:rPr lang="ru-RU" sz="3100" b="1" dirty="0" smtClean="0">
                <a:latin typeface="Bookman Old Style" pitchFamily="18" charset="0"/>
              </a:rPr>
              <a:t/>
            </a:r>
            <a:br>
              <a:rPr lang="ru-RU" sz="3100" b="1" dirty="0" smtClean="0">
                <a:latin typeface="Bookman Old Style" pitchFamily="18" charset="0"/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100" b="1" dirty="0" smtClean="0">
                <a:latin typeface="Bookman Old Style" pitchFamily="18" charset="0"/>
              </a:rPr>
              <a:t> </a:t>
            </a:r>
            <a:r>
              <a:rPr lang="ru-RU" sz="7300" b="1" i="1" dirty="0">
                <a:solidFill>
                  <a:srgbClr val="C00000"/>
                </a:solidFill>
                <a:latin typeface="Gabriola" pitchFamily="82" charset="0"/>
                <a:cs typeface="Times New Roman" pitchFamily="18" charset="0"/>
              </a:rPr>
              <a:t/>
            </a:r>
            <a:br>
              <a:rPr lang="ru-RU" sz="7300" b="1" i="1" dirty="0">
                <a:solidFill>
                  <a:srgbClr val="C00000"/>
                </a:solidFill>
                <a:latin typeface="Gabriola" pitchFamily="82" charset="0"/>
                <a:cs typeface="Times New Roman" pitchFamily="18" charset="0"/>
              </a:rPr>
            </a:br>
            <a:endParaRPr lang="ru-RU" sz="73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57200" y="500043"/>
            <a:ext cx="8186766" cy="785817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Хетагурова Лилия Алексеевна</a:t>
            </a:r>
          </a:p>
          <a:p>
            <a:endParaRPr lang="ru-RU" dirty="0"/>
          </a:p>
        </p:txBody>
      </p:sp>
      <p:pic>
        <p:nvPicPr>
          <p:cNvPr id="3074" name="Picture 2" descr="D:\ГВ\фото\фото школа\DSCN692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1142984"/>
            <a:ext cx="3981458" cy="53086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Содержимое 13"/>
          <p:cNvSpPr>
            <a:spLocks noGrp="1"/>
          </p:cNvSpPr>
          <p:nvPr>
            <p:ph sz="quarter" idx="4"/>
          </p:nvPr>
        </p:nvSpPr>
        <p:spPr>
          <a:xfrm>
            <a:off x="4645025" y="1142984"/>
            <a:ext cx="4041775" cy="5286412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endParaRPr lang="ru-RU" sz="1600" b="1" i="1" dirty="0" smtClean="0"/>
          </a:p>
          <a:p>
            <a:pPr algn="ctr">
              <a:lnSpc>
                <a:spcPct val="170000"/>
              </a:lnSpc>
              <a:buNone/>
            </a:pPr>
            <a:r>
              <a:rPr lang="ru-RU" sz="2300" b="1" i="1" dirty="0" smtClean="0"/>
              <a:t>Ученица 10 класса МКОУ «</a:t>
            </a:r>
            <a:r>
              <a:rPr lang="ru-RU" sz="2300" b="1" i="1" dirty="0" err="1" smtClean="0"/>
              <a:t>Липковская</a:t>
            </a:r>
            <a:r>
              <a:rPr lang="ru-RU" sz="2300" b="1" i="1" dirty="0" smtClean="0"/>
              <a:t> СОШ №2», </a:t>
            </a:r>
          </a:p>
          <a:p>
            <a:pPr algn="ctr">
              <a:lnSpc>
                <a:spcPct val="170000"/>
              </a:lnSpc>
              <a:buNone/>
            </a:pPr>
            <a:r>
              <a:rPr lang="ru-RU" sz="2300" b="1" i="1" dirty="0" smtClean="0"/>
              <a:t>с 2018 года является председателем Совета старшеклассников ДОО «Клуб школьных друзей»</a:t>
            </a:r>
          </a:p>
          <a:p>
            <a:pPr algn="ctr">
              <a:buNone/>
            </a:pPr>
            <a:endParaRPr lang="ru-RU" sz="1600" b="1" i="1" dirty="0" smtClean="0"/>
          </a:p>
          <a:p>
            <a:pPr algn="ctr">
              <a:buNone/>
            </a:pPr>
            <a:endParaRPr lang="ru-RU" sz="1600" b="1" i="1" dirty="0" smtClean="0"/>
          </a:p>
          <a:p>
            <a:pPr algn="ctr">
              <a:buNone/>
            </a:pPr>
            <a:endParaRPr lang="ru-RU" sz="1600" b="1" i="1" dirty="0" smtClean="0"/>
          </a:p>
          <a:p>
            <a:pPr algn="ctr">
              <a:buNone/>
            </a:pPr>
            <a:endParaRPr lang="ru-RU" sz="1600" b="1" i="1" dirty="0" smtClean="0"/>
          </a:p>
          <a:p>
            <a:pPr algn="ctr">
              <a:buNone/>
            </a:pPr>
            <a:endParaRPr lang="ru-RU" sz="1600" b="1" i="1" dirty="0" smtClean="0"/>
          </a:p>
          <a:p>
            <a:pPr algn="ctr">
              <a:buNone/>
            </a:pPr>
            <a:endParaRPr lang="ru-RU" sz="1600" b="1" i="1" dirty="0" smtClean="0"/>
          </a:p>
          <a:p>
            <a:pPr algn="ctr">
              <a:buNone/>
            </a:pPr>
            <a:endParaRPr lang="ru-RU" sz="1600" b="1" i="1" dirty="0" smtClean="0"/>
          </a:p>
          <a:p>
            <a:pPr algn="ctr"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«Никакой  человек в мире</a:t>
            </a:r>
          </a:p>
          <a:p>
            <a:pPr algn="ctr"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не родится  готовым, то есть вполне   сформировавшимся, но всякая его жизнь есть не что иное, как  беспрерывно движущееся развитие, беспрерывное формирование»</a:t>
            </a: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В.Г.Белинский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облака свет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C:\Users\Админ\Desktop\Слет ДОО 2019\фото  для видео\image (21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214290"/>
            <a:ext cx="8429684" cy="62427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4643446"/>
            <a:ext cx="2178238" cy="200026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облака свет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Админ\Desktop\22-03-2020_20-56-58\IMG-20200319-WA002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285728"/>
            <a:ext cx="8143932" cy="59228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4643446"/>
            <a:ext cx="2178238" cy="200026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sz="3100" b="1" dirty="0" smtClean="0">
                <a:solidFill>
                  <a:schemeClr val="accent2"/>
                </a:solidFill>
                <a:latin typeface="Bookman Old Style" pitchFamily="18" charset="0"/>
              </a:rPr>
              <a:t/>
            </a:r>
            <a:br>
              <a:rPr lang="ru-RU" sz="3100" b="1" dirty="0" smtClean="0">
                <a:solidFill>
                  <a:schemeClr val="accent2"/>
                </a:solidFill>
                <a:latin typeface="Bookman Old Style" pitchFamily="18" charset="0"/>
              </a:rPr>
            </a:br>
            <a:r>
              <a:rPr lang="ru-RU" sz="3100" b="1" dirty="0" smtClean="0">
                <a:latin typeface="Bookman Old Style" pitchFamily="18" charset="0"/>
              </a:rPr>
              <a:t/>
            </a:r>
            <a:br>
              <a:rPr lang="ru-RU" sz="3100" b="1" dirty="0" smtClean="0">
                <a:latin typeface="Bookman Old Style" pitchFamily="18" charset="0"/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100" b="1" dirty="0" smtClean="0">
                <a:latin typeface="Bookman Old Style" pitchFamily="18" charset="0"/>
              </a:rPr>
              <a:t> </a:t>
            </a:r>
            <a:r>
              <a:rPr lang="ru-RU" sz="7300" b="1" i="1" dirty="0">
                <a:solidFill>
                  <a:srgbClr val="C00000"/>
                </a:solidFill>
                <a:latin typeface="Gabriola" pitchFamily="82" charset="0"/>
                <a:cs typeface="Times New Roman" pitchFamily="18" charset="0"/>
              </a:rPr>
              <a:t/>
            </a:r>
            <a:br>
              <a:rPr lang="ru-RU" sz="7300" b="1" i="1" dirty="0">
                <a:solidFill>
                  <a:srgbClr val="C00000"/>
                </a:solidFill>
                <a:latin typeface="Gabriola" pitchFamily="82" charset="0"/>
                <a:cs typeface="Times New Roman" pitchFamily="18" charset="0"/>
              </a:rPr>
            </a:br>
            <a:endParaRPr lang="ru-RU" sz="73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714348" y="500042"/>
            <a:ext cx="7780428" cy="100013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 гражданка великой Родины своей!</a:t>
            </a:r>
          </a:p>
          <a:p>
            <a:pPr algn="ctr"/>
            <a:r>
              <a:rPr lang="ru-RU" sz="1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Участие в межрегиональном экологическом форуме в г. Новомосковске.</a:t>
            </a:r>
          </a:p>
          <a:p>
            <a:pPr algn="ctr"/>
            <a:r>
              <a:rPr lang="ru-RU" sz="1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Городской конкурс школьников «Я гражданин России»</a:t>
            </a:r>
          </a:p>
          <a:p>
            <a:pPr algn="ctr"/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D:\ГВ\фото\фото школа\IMG-20190925-WA0027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1571612"/>
            <a:ext cx="2914791" cy="2569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8" name="Picture 2" descr="D:\ГВ\фото\фото школа\IMG-20190925-WA000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email"/>
          <a:stretch>
            <a:fillRect/>
          </a:stretch>
        </p:blipFill>
        <p:spPr bwMode="auto">
          <a:xfrm>
            <a:off x="928662" y="3838137"/>
            <a:ext cx="3429024" cy="25978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4" descr="D:\ГВ\фото\фото школа\IMG-20191015-WA000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6314" y="3643314"/>
            <a:ext cx="3571900" cy="2678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2" name="Picture 6" descr="C:\Users\Админ\Desktop\i (8)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500694" y="1643050"/>
            <a:ext cx="3190841" cy="23931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sz="3100" b="1" dirty="0" smtClean="0">
                <a:solidFill>
                  <a:schemeClr val="accent2"/>
                </a:solidFill>
                <a:latin typeface="Bookman Old Style" pitchFamily="18" charset="0"/>
              </a:rPr>
              <a:t/>
            </a:r>
            <a:br>
              <a:rPr lang="ru-RU" sz="3100" b="1" dirty="0" smtClean="0">
                <a:solidFill>
                  <a:schemeClr val="accent2"/>
                </a:solidFill>
                <a:latin typeface="Bookman Old Style" pitchFamily="18" charset="0"/>
              </a:rPr>
            </a:br>
            <a:r>
              <a:rPr lang="ru-RU" sz="3100" b="1" dirty="0" smtClean="0">
                <a:latin typeface="Bookman Old Style" pitchFamily="18" charset="0"/>
              </a:rPr>
              <a:t/>
            </a:r>
            <a:br>
              <a:rPr lang="ru-RU" sz="3100" b="1" dirty="0" smtClean="0">
                <a:latin typeface="Bookman Old Style" pitchFamily="18" charset="0"/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100" b="1" dirty="0" smtClean="0">
                <a:latin typeface="Bookman Old Style" pitchFamily="18" charset="0"/>
              </a:rPr>
              <a:t> </a:t>
            </a:r>
            <a:r>
              <a:rPr lang="ru-RU" sz="7300" b="1" i="1" dirty="0">
                <a:solidFill>
                  <a:srgbClr val="C00000"/>
                </a:solidFill>
                <a:latin typeface="Gabriola" pitchFamily="82" charset="0"/>
                <a:cs typeface="Times New Roman" pitchFamily="18" charset="0"/>
              </a:rPr>
              <a:t/>
            </a:r>
            <a:br>
              <a:rPr lang="ru-RU" sz="7300" b="1" i="1" dirty="0">
                <a:solidFill>
                  <a:srgbClr val="C00000"/>
                </a:solidFill>
                <a:latin typeface="Gabriola" pitchFamily="82" charset="0"/>
                <a:cs typeface="Times New Roman" pitchFamily="18" charset="0"/>
              </a:rPr>
            </a:br>
            <a:endParaRPr lang="ru-RU" sz="73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714348" y="500042"/>
            <a:ext cx="7780428" cy="71438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 гражданка великой Родины своей!</a:t>
            </a:r>
          </a:p>
          <a:p>
            <a:pPr algn="ctr"/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 descr="D:\ГВ\фото\5 класс 2014\9 класс\imag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14" y="1214422"/>
            <a:ext cx="3214710" cy="24110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3" descr="D:\ГВ\фото\5 класс 2014\9 класс\IMG_20190621_21083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3571876"/>
            <a:ext cx="3702566" cy="27769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3" descr="C:\Users\Админ\Desktop\Слет ДОО 2019\фото  для видео\ветераны\image (7)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72066" y="1214422"/>
            <a:ext cx="3667150" cy="27503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4" descr="D:\ГВ\фото\5 класс 2014\9 класс\IMG_20190621_21055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72000" y="4000504"/>
            <a:ext cx="4278299" cy="24065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sz="3100" b="1" dirty="0" smtClean="0">
                <a:solidFill>
                  <a:schemeClr val="accent2"/>
                </a:solidFill>
                <a:latin typeface="Bookman Old Style" pitchFamily="18" charset="0"/>
              </a:rPr>
              <a:t/>
            </a:r>
            <a:br>
              <a:rPr lang="ru-RU" sz="3100" b="1" dirty="0" smtClean="0">
                <a:solidFill>
                  <a:schemeClr val="accent2"/>
                </a:solidFill>
                <a:latin typeface="Bookman Old Style" pitchFamily="18" charset="0"/>
              </a:rPr>
            </a:br>
            <a:r>
              <a:rPr lang="ru-RU" sz="3100" b="1" dirty="0" smtClean="0">
                <a:latin typeface="Bookman Old Style" pitchFamily="18" charset="0"/>
              </a:rPr>
              <a:t/>
            </a:r>
            <a:br>
              <a:rPr lang="ru-RU" sz="3100" b="1" dirty="0" smtClean="0">
                <a:latin typeface="Bookman Old Style" pitchFamily="18" charset="0"/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100" b="1" dirty="0" smtClean="0">
                <a:latin typeface="Bookman Old Style" pitchFamily="18" charset="0"/>
              </a:rPr>
              <a:t> </a:t>
            </a:r>
            <a:r>
              <a:rPr lang="ru-RU" sz="7300" b="1" i="1" dirty="0">
                <a:solidFill>
                  <a:srgbClr val="C00000"/>
                </a:solidFill>
                <a:latin typeface="Gabriola" pitchFamily="82" charset="0"/>
                <a:cs typeface="Times New Roman" pitchFamily="18" charset="0"/>
              </a:rPr>
              <a:t/>
            </a:r>
            <a:br>
              <a:rPr lang="ru-RU" sz="7300" b="1" i="1" dirty="0">
                <a:solidFill>
                  <a:srgbClr val="C00000"/>
                </a:solidFill>
                <a:latin typeface="Gabriola" pitchFamily="82" charset="0"/>
                <a:cs typeface="Times New Roman" pitchFamily="18" charset="0"/>
              </a:rPr>
            </a:br>
            <a:endParaRPr lang="ru-RU" sz="73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1142976" y="428604"/>
            <a:ext cx="7351800" cy="100013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 активист!</a:t>
            </a:r>
          </a:p>
          <a:p>
            <a:pPr algn="ctr"/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Участие в муниципальных конкурсах «Лидер </a:t>
            </a:r>
            <a:r>
              <a:rPr lang="en-US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XXI</a:t>
            </a: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века», районных слётах ДОО «Планета детства»</a:t>
            </a:r>
            <a:endParaRPr lang="ru-RU" sz="1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6" descr="C:\Users\Админ\Desktop\Слет ДОО 2019\фото  для видео\конкурсы и викторины\image (23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1500174"/>
            <a:ext cx="3571900" cy="26789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3" descr="D:\ГВ\фото\фото школа\слет кшд 2019\DSCN853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28" y="1571612"/>
            <a:ext cx="3190379" cy="23931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Picture 5" descr="D:\ГВ\фото\фото школа\слет кшд 2019\DSCN853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29256" y="3714752"/>
            <a:ext cx="3429121" cy="25721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290" name="Picture 2" descr="C:\Users\Админ\Desktop\i (4)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357290" y="3857628"/>
            <a:ext cx="3429024" cy="25717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sz="3100" b="1" dirty="0" smtClean="0">
                <a:solidFill>
                  <a:schemeClr val="accent2"/>
                </a:solidFill>
                <a:latin typeface="Bookman Old Style" pitchFamily="18" charset="0"/>
              </a:rPr>
              <a:t/>
            </a:r>
            <a:br>
              <a:rPr lang="ru-RU" sz="3100" b="1" dirty="0" smtClean="0">
                <a:solidFill>
                  <a:schemeClr val="accent2"/>
                </a:solidFill>
                <a:latin typeface="Bookman Old Style" pitchFamily="18" charset="0"/>
              </a:rPr>
            </a:br>
            <a:r>
              <a:rPr lang="ru-RU" sz="3100" b="1" dirty="0" smtClean="0">
                <a:latin typeface="Bookman Old Style" pitchFamily="18" charset="0"/>
              </a:rPr>
              <a:t/>
            </a:r>
            <a:br>
              <a:rPr lang="ru-RU" sz="3100" b="1" dirty="0" smtClean="0">
                <a:latin typeface="Bookman Old Style" pitchFamily="18" charset="0"/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100" b="1" dirty="0" smtClean="0">
                <a:latin typeface="Bookman Old Style" pitchFamily="18" charset="0"/>
              </a:rPr>
              <a:t> </a:t>
            </a:r>
            <a:r>
              <a:rPr lang="ru-RU" sz="7300" b="1" i="1" dirty="0">
                <a:solidFill>
                  <a:srgbClr val="C00000"/>
                </a:solidFill>
                <a:latin typeface="Gabriola" pitchFamily="82" charset="0"/>
                <a:cs typeface="Times New Roman" pitchFamily="18" charset="0"/>
              </a:rPr>
              <a:t/>
            </a:r>
            <a:br>
              <a:rPr lang="ru-RU" sz="7300" b="1" i="1" dirty="0">
                <a:solidFill>
                  <a:srgbClr val="C00000"/>
                </a:solidFill>
                <a:latin typeface="Gabriola" pitchFamily="82" charset="0"/>
                <a:cs typeface="Times New Roman" pitchFamily="18" charset="0"/>
              </a:rPr>
            </a:br>
            <a:endParaRPr lang="ru-RU" sz="73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1142976" y="500042"/>
            <a:ext cx="7351800" cy="57150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 активист!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D:\ГВ\фото\5 класс 2014\9 класс\IMG_20190621_21103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24" y="1053688"/>
            <a:ext cx="3571900" cy="26789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2" descr="D:\ГВ\фото\5 класс 2014\9 класс\IMG_20190621_21130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29190" y="1142984"/>
            <a:ext cx="3357586" cy="25181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3" descr="D:\ГВ\фото\фото школа\IMG-20190925-WA000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72198" y="3357562"/>
            <a:ext cx="2400294" cy="29933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2" descr="D:\ГВ\фото\фото школа\слет кшд 2019\DSCN855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357290" y="3571876"/>
            <a:ext cx="3643338" cy="28221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960</TotalTime>
  <Words>178</Words>
  <Application>Microsoft Office PowerPoint</Application>
  <PresentationFormat>Экран (4:3)</PresentationFormat>
  <Paragraphs>63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Аспект</vt:lpstr>
      <vt:lpstr> </vt:lpstr>
      <vt:lpstr>     </vt:lpstr>
      <vt:lpstr>     </vt:lpstr>
      <vt:lpstr>Слайд 4</vt:lpstr>
      <vt:lpstr>Слайд 5</vt:lpstr>
      <vt:lpstr>     </vt:lpstr>
      <vt:lpstr>     </vt:lpstr>
      <vt:lpstr>     </vt:lpstr>
      <vt:lpstr>     </vt:lpstr>
      <vt:lpstr>     </vt:lpstr>
      <vt:lpstr>     </vt:lpstr>
      <vt:lpstr>     </vt:lpstr>
      <vt:lpstr>     </vt:lpstr>
      <vt:lpstr>     </vt:lpstr>
      <vt:lpstr>   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«Древние образы в народном искусстве»</dc:title>
  <dc:creator>user</dc:creator>
  <cp:lastModifiedBy>User</cp:lastModifiedBy>
  <cp:revision>113</cp:revision>
  <dcterms:created xsi:type="dcterms:W3CDTF">2014-02-24T17:30:13Z</dcterms:created>
  <dcterms:modified xsi:type="dcterms:W3CDTF">2020-03-25T08:33:47Z</dcterms:modified>
</cp:coreProperties>
</file>