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0" r:id="rId4"/>
    <p:sldId id="271" r:id="rId5"/>
    <p:sldId id="263" r:id="rId6"/>
    <p:sldId id="272" r:id="rId7"/>
    <p:sldId id="264" r:id="rId8"/>
    <p:sldId id="273" r:id="rId9"/>
    <p:sldId id="274" r:id="rId10"/>
    <p:sldId id="265" r:id="rId11"/>
    <p:sldId id="275" r:id="rId12"/>
    <p:sldId id="276" r:id="rId13"/>
    <p:sldId id="277" r:id="rId14"/>
    <p:sldId id="266" r:id="rId15"/>
    <p:sldId id="267" r:id="rId16"/>
    <p:sldId id="278" r:id="rId17"/>
    <p:sldId id="269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99CFF"/>
    <a:srgbClr val="0033CC"/>
    <a:srgbClr val="00487E"/>
    <a:srgbClr val="7A1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281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BDACF-7239-4513-AE94-5E76B06EEF7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1"/>
            <a:ext cx="7958166" cy="214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1538" y="428604"/>
            <a:ext cx="7429552" cy="5210196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Липковская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2» </a:t>
            </a:r>
            <a:b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Киреевский район</a:t>
            </a:r>
          </a:p>
          <a:p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Слёт КРДОО «Планета Детства»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b="1" dirty="0" smtClean="0">
                <a:latin typeface="Bookman Old Style" pitchFamily="18" charset="0"/>
              </a:rPr>
              <a:t> </a:t>
            </a:r>
            <a:endParaRPr lang="ru-RU" sz="4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«Клуб школьных друзей»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71942"/>
            <a:ext cx="1969104" cy="20097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Админ\Desktop\Слет ДОО 2019\фото  для видео\спорт\a-X4NJlim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095777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дмин\Desktop\Слет ДОО 2019\фото  для видео\спорт\image (4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211" y="3714752"/>
            <a:ext cx="4330819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Админ\Desktop\Слет ДОО 2019\фото  для видео\спорт\image (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7166"/>
            <a:ext cx="409577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Админ\Desktop\Слет ДОО 2019\фото  для видео\спорт\image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7" y="3857628"/>
            <a:ext cx="3974591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Админ\Desktop\Слет ДОО 2019\фото  для видео\спорт\image (1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42852"/>
            <a:ext cx="2643206" cy="352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9" name="Picture 7" descr="C:\Users\Админ\Desktop\Слет ДОО 2019\фото  для видео\спорт\image (18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9" y="3571876"/>
            <a:ext cx="3810027" cy="285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0" name="Picture 8" descr="C:\Users\Админ\Desktop\Слет ДОО 2019\фото  для видео\спорт\image (20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7" y="214290"/>
            <a:ext cx="4048121" cy="303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1" name="Picture 9" descr="C:\Users\Админ\Desktop\Слет ДОО 2019\фото  для видео\спорт\image (24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5286" y="3857628"/>
            <a:ext cx="3810025" cy="2857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Users\Админ\Desktop\Слет ДОО 2019\фото  для видео\спорт\image (3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143404" cy="3107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3" name="Picture 11" descr="C:\Users\Админ\Desktop\Слет ДОО 2019\фото  для видео\спорт\image (4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28604"/>
            <a:ext cx="4095777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4" name="Picture 12" descr="C:\Users\Админ\Desktop\Слет ДОО 2019\фото  для видео\спорт\image (4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643314"/>
            <a:ext cx="4024364" cy="301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5" name="Picture 13" descr="C:\Users\Админ\Desktop\Слет ДОО 2019\фото  для видео\спорт\image (55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3661174"/>
            <a:ext cx="3881433" cy="2911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Админ\Desktop\Слет ДОО 2019\фото  для видео\ветераны\image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14290"/>
            <a:ext cx="2643206" cy="3193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Админ\Desktop\Слет ДОО 2019\фото  для видео\ветераны\image (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14290"/>
            <a:ext cx="4048153" cy="3036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Админ\Desktop\Слет ДОО 2019\фото  для видео\ветераны\image (10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500438"/>
            <a:ext cx="3833838" cy="2875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Users\Админ\Desktop\Слет ДОО 2019\фото  для видео\ветераны\image (1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3500438"/>
            <a:ext cx="3976715" cy="2982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Админ\Desktop\Слет ДОО 2019\фото  для видео\ветераны\image (1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4071966" cy="305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3" name="Picture 7" descr="C:\Users\Админ\Desktop\Слет ДОО 2019\фото  для видео\ветераны\image (39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71876"/>
            <a:ext cx="409577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4" name="Picture 8" descr="C:\Users\Админ\Desktop\Слет ДОО 2019\фото  для видео\ветераны\image (53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428604"/>
            <a:ext cx="400052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Админ\Desktop\Слет ДОО 2019\фото  для видео\image (17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08922" y="3643314"/>
            <a:ext cx="4149302" cy="2928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Админ\Desktop\Слет ДОО 2019\фото  для видео\малыши\image (1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609" y="214290"/>
            <a:ext cx="4282077" cy="3053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C:\Users\Админ\Desktop\Слет ДОО 2019\фото  для видео\малыши\image (1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7166"/>
            <a:ext cx="437032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 descr="C:\Users\Админ\Desktop\Слет ДОО 2019\фото  для видео\малыши\image (56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18298"/>
            <a:ext cx="4381497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Админ\Desktop\Слет ДОО 2019\фото  для видео\image 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8094" y="3643314"/>
            <a:ext cx="4221921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Админ\Desktop\Слет ДОО 2019\фото  для видео\малыши\1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422192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Админ\Desktop\Слет ДОО 2019\фото  для видео\малыши\1 (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500438"/>
            <a:ext cx="400052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Админ\Desktop\Слет ДОО 2019\фото  для видео\малыши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7166"/>
            <a:ext cx="3843326" cy="2882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8" descr="C:\Users\Админ\Desktop\Слет ДОО 2019\фото  для видео\малыши\image (6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714752"/>
            <a:ext cx="4374888" cy="280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Админ\Desktop\Волонтеры Мы вместе!\-вместе-e15187025162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2643182"/>
            <a:ext cx="1834344" cy="1697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Админ\Desktop\Слет ДОО 2019\фото  для видео\image (2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8429684" cy="6242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643446"/>
            <a:ext cx="2178238" cy="2000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8f8c238a986fdd77a0662c494dd719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1000108"/>
            <a:ext cx="7072362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КЛУБ ШКОЛЬНЫХ ДРУЗЕЙ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5122" name="Picture 2" descr="C:\Users\Админ\Desktop\8f8c238a986fdd77a0662c494dd719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1000108"/>
            <a:ext cx="7072362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КЛУБ ШКОЛЬНЫХ ДРУЗЕЙ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1"/>
            <a:ext cx="7958166" cy="27146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latin typeface="Bookman Old Style" pitchFamily="18" charset="0"/>
              </a:rPr>
              <a:t>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1538" y="2714620"/>
            <a:ext cx="6700862" cy="292418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Слет ДОО 2019\фото  для видео\image (5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000108"/>
            <a:ext cx="7929586" cy="492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\Desktop\Слет ДОО 2019\фото  для видео\конкурсы и викторины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5026"/>
            <a:ext cx="3929090" cy="2946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Админ\Desktop\Слет ДОО 2019\фото  для видео\конкурсы и викторины\image (1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00438"/>
            <a:ext cx="419102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Админ\Desktop\Слет ДОО 2019\фото  для видео\конкурсы и викторины\image (15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19627" y="3571876"/>
            <a:ext cx="4095778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Админ\Desktop\Слет ДОО 2019\фото  для видео\конкурсы и викторины\image (19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428604"/>
            <a:ext cx="390527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Админ\Desktop\Слет ДОО 2019\фото  для видео\конкурсы и викторины\image (2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3857652" cy="2893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Users\Админ\Desktop\Слет ДОО 2019\фото  для видео\конкурсы и викторины\image (29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3286124"/>
            <a:ext cx="257176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Users\Админ\Desktop\Слет ДОО 2019\фото  для видео\конкурсы и викторины\image (30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57165"/>
            <a:ext cx="3286148" cy="2951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 descr="C:\Users\Админ\Desktop\Слет ДОО 2019\фото  для видео\конкурсы и викторины\image (35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500438"/>
            <a:ext cx="381002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Админ\Desktop\Слет ДОО 2019\фото  для видео\конкурсы и викторины\image (4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8"/>
            <a:ext cx="3929090" cy="2946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 descr="C:\Users\Админ\Desktop\Слет ДОО 2019\фото  для видео\конкурсы и викторины\image (48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85728"/>
            <a:ext cx="3905277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6" name="Picture 12" descr="C:\Users\Админ\Desktop\Слет ДОО 2019\фото  для видео\конкурсы и викторины\image (58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429000"/>
            <a:ext cx="4071966" cy="305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7" name="Picture 13" descr="C:\Users\Админ\Desktop\Слет ДОО 2019\фото  для видео\конкурсы и викторины\image (60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429000"/>
            <a:ext cx="400052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дмин\Desktop\Слет ДОО 2019\фото  для видео\экскурсии, кружки, концерты\image (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4250505" cy="2833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Админ\Desktop\Слет ДОО 2019\фото  для видео\экскурсии, кружки, концерты\image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8604"/>
            <a:ext cx="392909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Админ\Desktop\Слет ДОО 2019\фото  для видео\экскурсии, кружки, концерты\image (1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71876"/>
            <a:ext cx="4113009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Админ\Desktop\Слет ДОО 2019\фото  для видео\image (5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714752"/>
            <a:ext cx="417592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Админ\Desktop\Слет ДОО 2019\фото  для видео\экскурсии, кружки, концерты\image (1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28604"/>
            <a:ext cx="381002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C:\Users\Админ\Desktop\Слет ДОО 2019\фото  для видео\экскурсии, кружки, концерты\image (27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28604"/>
            <a:ext cx="3786158" cy="2839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C:\Users\Админ\Desktop\Слет ДОО 2019\фото  для видео\экскурсии, кружки, концерты\image (3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643314"/>
            <a:ext cx="4393381" cy="2928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7" name="Picture 9" descr="C:\Users\Админ\Desktop\Слет ДОО 2019\фото  для видео\экскурсии, кружки, концерты\image (4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3571876"/>
            <a:ext cx="3881520" cy="2911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Админ\Desktop\Слет ДОО 2019\фото  для видео\экскурсии, кружки, концерты\image (4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21447"/>
            <a:ext cx="4048152" cy="3036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9" name="Picture 11" descr="C:\Users\Админ\Desktop\Слет ДОО 2019\фото  для видео\экскурсии, кружки, концерты\image (4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400052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C:\Users\Админ\Desktop\Слет ДОО 2019\фото  для видео\экскурсии, кружки, концерты\image (6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571876"/>
            <a:ext cx="3810027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5" descr="C:\Users\Админ\Desktop\Слет ДОО 2019\фото  для видео\экскурсии, кружки, концерты\image (17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3500438"/>
            <a:ext cx="3857652" cy="2916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8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     </vt:lpstr>
      <vt:lpstr>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«Древние образы в народном искусстве»</dc:title>
  <dc:creator>user</dc:creator>
  <cp:lastModifiedBy>User</cp:lastModifiedBy>
  <cp:revision>82</cp:revision>
  <dcterms:created xsi:type="dcterms:W3CDTF">2014-02-24T17:30:13Z</dcterms:created>
  <dcterms:modified xsi:type="dcterms:W3CDTF">2020-03-25T08:35:42Z</dcterms:modified>
</cp:coreProperties>
</file>